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90B429-5E7A-8898-A01D-F41329BB9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A3FCCE0-C09B-EB37-E9D5-EC42F99C1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43521F-CEC6-41AA-D6FA-39D96EDB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24B8336-D7FC-788B-D9B1-ABAECE57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7BFA3F-8D2E-F48D-981A-6A2BFE06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610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DFA64B-09AE-3561-1CCF-16F6BF20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AA14948-3E22-0E43-41DF-1BF859587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5E5D9E-9B02-9454-FA84-E065A577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78642EF-32BF-84D3-DA2A-1A9E1F40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451F44-F914-FB71-24ED-DD7ACDC6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09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C6C28B6-D7A6-BF5B-C12F-870700AED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76FC525-8A65-2238-0E1D-1803EB6CB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3F02682-2F4A-F299-6303-D7116E4C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F78CEB-AF88-A3C5-09B8-28F0DD1A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FBC3C9-F25D-9EFF-FA41-D5E1A979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243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1A6D8D-2924-A4BA-E161-B6A032C7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AAC5BAB-E3C6-1325-37D5-10D394B7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656875-D8CD-A2E7-706D-6EB52BC1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D41356-68F1-EA14-52DC-6CBE9AE3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E3811F-3C82-0673-F47B-9D8DED2F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03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812CAF-49E2-1B11-E333-7BC9963C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9D2397-D0F6-396F-723E-446DCB52D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6ADDD42-503A-6EA8-74DD-519B8532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1CFD517-C10E-4775-D185-92FD0DD1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1B1B327-5230-2C3F-B233-F66D8C4A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86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172230-662B-930F-C672-170EE2DA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F5CC1A-6B69-5D21-610B-C87E6475E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291C653-31C0-A428-6A38-4F98D190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FEC8747-0D99-009B-A728-C015D99A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FFBFFF5-0ADA-6880-6F93-6F28544D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592E3CE-FE94-FBD2-ABD2-6A161748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965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122505-BB53-493F-1D49-0F8D3276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FEEFDCD-6212-9B4A-5DFD-54590C9FF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B714BAC-E13D-3DE2-DBEE-3AE428945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A87AF8E-DEE9-A247-6DF3-1A87F3584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E461319-9585-D148-AF70-92C40B5DA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18CE4DF-A16D-B5D4-3A42-28CC3D8B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CE3774-5AC4-E288-170F-3CCA5422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F23D8F9-AD57-E9BC-A0E5-7C6E1ABC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7702E4-A26C-F25B-925E-8BFF57B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FBB168C-F776-DE73-72EF-4E08A6AC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7C1D3A0-E80D-56AA-0FB0-97DA1E14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05BD435-2FE4-9562-5FAB-F8EF1C3F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312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1BBD109-3395-5CF7-F6BD-12C98F7B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CC22254-70AE-BD72-6450-3AC7C7F4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F3B03C3-C4FC-2DB5-1B73-5B2F21B4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38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BDD482-F3CC-B0F7-C02D-9969D1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E6C3A09-D9BC-01E3-DD3A-C414557B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7439A7C-FD02-FE00-2856-FE5A8897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9BBD865-1D76-2328-8C82-D485FA41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ABACD87-5935-4B10-ABC5-91D605CF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612D3A-3C35-C690-1393-E93091F1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090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57B2B3-7756-272D-43D0-A5736F47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6B2715D-7D76-3606-3D28-0EF59D6A9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2EF6CF9-E330-D8AA-1D07-6DD6A415D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AACC02D-6018-7869-254F-63108062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368B3A3-5B21-786A-6B36-F154E1F2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B164BC5-6B7A-4414-DA0D-4190F18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904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BCE2C16-B4AD-8567-67C9-C9042CC6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BCFE9B6-11E3-88B5-050C-0F4CE55E1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D12DD3B-208A-426C-4F3D-D5322133A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BA500-50BB-45BD-8150-819228BDAB9E}" type="datetimeFigureOut">
              <a:rPr lang="he-IL" smtClean="0"/>
              <a:t>כ"ב/שבט/תשפ"ג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B06C292-FF6D-834D-5E90-AFF2C361D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A80B969-BF25-DDA3-82DC-F8FDAFF13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C6BF2-4066-4E61-906B-8B0F12E2D10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414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unes.apple.com/us/genre/id601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מקורה&#10;&#10;התיאור נוצר באופן אוטומטי">
            <a:extLst>
              <a:ext uri="{FF2B5EF4-FFF2-40B4-BE49-F238E27FC236}">
                <a16:creationId xmlns:a16="http://schemas.microsoft.com/office/drawing/2014/main" id="{5DA43523-6D43-05C1-9735-6B68C915B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4863901-6769-363B-1C0A-4D3FDA1CA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383" y="225686"/>
            <a:ext cx="8483354" cy="2308324"/>
          </a:xfrm>
        </p:spPr>
        <p:txBody>
          <a:bodyPr>
            <a:normAutofit/>
          </a:bodyPr>
          <a:lstStyle/>
          <a:p>
            <a:pPr algn="l"/>
            <a:r>
              <a:rPr lang="he-IL" sz="7200" u="sng" dirty="0">
                <a:solidFill>
                  <a:srgbClr val="FFFFFF"/>
                </a:solidFill>
              </a:rPr>
              <a:t>פרויקט מדעי הנתונים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BAD0C23-256C-57C7-2697-064A4C53A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447" y="2673657"/>
            <a:ext cx="7025753" cy="1012778"/>
          </a:xfrm>
        </p:spPr>
        <p:txBody>
          <a:bodyPr>
            <a:normAutofit/>
          </a:bodyPr>
          <a:lstStyle/>
          <a:p>
            <a:pPr algn="r"/>
            <a:r>
              <a:rPr lang="he-IL" sz="3200" dirty="0">
                <a:solidFill>
                  <a:srgbClr val="FFFFFF"/>
                </a:solidFill>
              </a:rPr>
              <a:t>תומר </a:t>
            </a:r>
            <a:r>
              <a:rPr lang="he-IL" sz="3200" dirty="0" err="1">
                <a:solidFill>
                  <a:srgbClr val="FFFFFF"/>
                </a:solidFill>
              </a:rPr>
              <a:t>אדלסברג</a:t>
            </a:r>
            <a:r>
              <a:rPr lang="he-IL" sz="3200" dirty="0">
                <a:solidFill>
                  <a:srgbClr val="FFFFFF"/>
                </a:solidFill>
              </a:rPr>
              <a:t> וטל </a:t>
            </a:r>
            <a:r>
              <a:rPr lang="he-IL" sz="3200" dirty="0" err="1">
                <a:solidFill>
                  <a:srgbClr val="FFFFFF"/>
                </a:solidFill>
              </a:rPr>
              <a:t>דמרי</a:t>
            </a:r>
            <a:endParaRPr lang="he-IL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1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486E6E8-E15C-9BB4-45DD-47DBA1C9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321013"/>
            <a:ext cx="3941685" cy="76848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ויזואליזציה ו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F036575-02CD-6AB6-4524-7F0D0710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1536970"/>
            <a:ext cx="10808002" cy="5126793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D35C6A6-0C70-2C2D-E12E-A7AB2088A81F}"/>
              </a:ext>
            </a:extLst>
          </p:cNvPr>
          <p:cNvSpPr txBox="1"/>
          <p:nvPr/>
        </p:nvSpPr>
        <p:spPr>
          <a:xfrm>
            <a:off x="5019471" y="680936"/>
            <a:ext cx="630352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Pair Plot</a:t>
            </a:r>
            <a:r>
              <a:rPr lang="he-IL" dirty="0"/>
              <a:t> של כל העמודות ביחס לעמודת מטרה </a:t>
            </a:r>
          </a:p>
        </p:txBody>
      </p:sp>
    </p:spTree>
    <p:extLst>
      <p:ext uri="{BB962C8B-B14F-4D97-AF65-F5344CB8AC3E}">
        <p14:creationId xmlns:p14="http://schemas.microsoft.com/office/powerpoint/2010/main" val="343149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303EFCC-19B9-407A-8C36-B2ED889A8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r="1591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2D5AD9D-CF08-A949-ADC2-ED9954BF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274" y="365125"/>
            <a:ext cx="4624525" cy="1899912"/>
          </a:xfrm>
        </p:spPr>
        <p:txBody>
          <a:bodyPr>
            <a:normAutofit/>
          </a:bodyPr>
          <a:lstStyle/>
          <a:p>
            <a:r>
              <a:rPr lang="he-IL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בחירת שיטת עבודה</a:t>
            </a:r>
            <a:r>
              <a:rPr lang="he-IL" sz="4800" dirty="0"/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8210E56-2316-5DDF-1966-F959E9FF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986" y="2434201"/>
            <a:ext cx="4748813" cy="3742762"/>
          </a:xfrm>
        </p:spPr>
        <p:txBody>
          <a:bodyPr>
            <a:normAutofit/>
          </a:bodyPr>
          <a:lstStyle/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בעיית קלסיפיקציה.</a:t>
            </a:r>
          </a:p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ניסנו להשתמש במודל של רגרסיה לוגיסטית אבל המודל לא התכנס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underfitting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השתמשנו במודל של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random forest 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וקיבלנו תוצאה טובה, עשינו אופטימיזציה להיפר פרמטרים בעזרת הפונקציה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gridsearchcv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השתמשנו בעזרת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 SCORE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כדי לקבל את הנכונות של המודל שלנו.</a:t>
            </a:r>
          </a:p>
          <a:p>
            <a:pPr marL="0" indent="0">
              <a:buNone/>
            </a:pPr>
            <a:endParaRPr lang="he-I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e-IL" sz="2000" dirty="0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F965224-3D49-3DDF-D7EF-7E6335EA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8" y="1926077"/>
            <a:ext cx="5754007" cy="287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67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44B11C-3EBA-2851-ADEC-F147E102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860" y="2817687"/>
            <a:ext cx="3290887" cy="2452687"/>
          </a:xfrm>
        </p:spPr>
        <p:txBody>
          <a:bodyPr anchor="ctr">
            <a:normAutofit/>
          </a:bodyPr>
          <a:lstStyle/>
          <a:p>
            <a:r>
              <a:rPr lang="he-IL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סיכום ומסקנות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FEA4751-9CD5-A37A-5B92-B1D854593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 b="67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CB35203-7CBB-DE5E-C657-10BCBF55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4" y="4377447"/>
            <a:ext cx="7305473" cy="2334638"/>
          </a:xfrm>
        </p:spPr>
        <p:txBody>
          <a:bodyPr anchor="ctr">
            <a:normAutofit/>
          </a:bodyPr>
          <a:lstStyle/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מטרת המחקר שלנו הייתה לבדוק אם אפשר לחזות אילו משחקים מוצלחים ואילו לא.</a:t>
            </a:r>
          </a:p>
          <a:p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הגענו למסקנה ששימוש של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על הדאטה שלנו יכול לחזות בציון מעולה של 79 אחוזי דיוק.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74479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CFAC583F-1756-C115-1529-1581DBE5A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6" r="1288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726B220-BC2F-1B4B-0DF8-6164694E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e-IL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הקדמה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2468A0-FF6D-F448-E38E-0B0EF6493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274" y="2434201"/>
            <a:ext cx="4624525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שאלת מחקר:</a:t>
            </a:r>
          </a:p>
          <a:p>
            <a:pPr marL="0" indent="0">
              <a:buNone/>
            </a:pP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האם ניתן לדעת על פי ניתוח נתוני אפליקציות ולימוד נתונים אלו מה גורם להצלחה של משחק?</a:t>
            </a:r>
          </a:p>
        </p:txBody>
      </p:sp>
    </p:spTree>
    <p:extLst>
      <p:ext uri="{BB962C8B-B14F-4D97-AF65-F5344CB8AC3E}">
        <p14:creationId xmlns:p14="http://schemas.microsoft.com/office/powerpoint/2010/main" val="7141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E09D52F-5D27-25EA-68AC-AE1D3B2F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338510"/>
            <a:ext cx="4170145" cy="349249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A9EA2FF-CA1B-5AE0-6AFC-79C54E06C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b="2603"/>
          <a:stretch/>
        </p:blipFill>
        <p:spPr>
          <a:xfrm>
            <a:off x="6149111" y="338510"/>
            <a:ext cx="5330898" cy="299860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19AADE6-8E0D-9ED3-4CEE-DAD10C95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651076" cy="2129586"/>
          </a:xfrm>
          <a:noFill/>
        </p:spPr>
        <p:txBody>
          <a:bodyPr anchor="t">
            <a:normAutofit/>
          </a:bodyPr>
          <a:lstStyle/>
          <a:p>
            <a:r>
              <a:rPr lang="he-IL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מקורות נתונים והרכשה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FD58E3-BC6C-29E9-D3BB-34E5CC7F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994666" cy="2129599"/>
          </a:xfrm>
          <a:noFill/>
        </p:spPr>
        <p:txBody>
          <a:bodyPr anchor="t">
            <a:normAutofit/>
          </a:bodyPr>
          <a:lstStyle/>
          <a:p>
            <a:r>
              <a:rPr lang="he-IL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לקיחת מידע מאתר אפל (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iTunes</a:t>
            </a:r>
            <a:r>
              <a:rPr lang="he-IL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https://itunes.apple.com/us/genre/id6014</a:t>
            </a:r>
            <a:endParaRPr lang="he-IL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e-IL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חילוץ לינקים של כל קטגוריה + חילוץ לינקים של כל משחק.</a:t>
            </a:r>
          </a:p>
          <a:p>
            <a:r>
              <a:rPr lang="he-IL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חילוץ הפרמטרים של כל משחק – אותם הכנסנו לדאטה פריים.</a:t>
            </a:r>
          </a:p>
          <a:p>
            <a:pPr algn="l"/>
            <a:endParaRPr lang="he-I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E1EE67A-77C7-A53E-5453-017ECE8C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2916238"/>
            <a:ext cx="4003675" cy="2986088"/>
          </a:xfrm>
          <a:prstGeom prst="rect">
            <a:avLst/>
          </a:prstGeom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554025A-C0DE-7BAB-9089-45D56312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059" t="22780" r="17987" b="52767"/>
          <a:stretch/>
        </p:blipFill>
        <p:spPr>
          <a:xfrm>
            <a:off x="5197475" y="2916238"/>
            <a:ext cx="5875338" cy="1797050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83ABFDC-56C1-FADE-5557-43C7C15A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1" t="41429" r="16619" b="47415"/>
          <a:stretch/>
        </p:blipFill>
        <p:spPr>
          <a:xfrm>
            <a:off x="5197475" y="4779963"/>
            <a:ext cx="5875338" cy="112077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F91F5CC-14AD-A00E-1EFD-916A0C86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he-IL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דוגמא למשחק</a:t>
            </a:r>
          </a:p>
        </p:txBody>
      </p:sp>
    </p:spTree>
    <p:extLst>
      <p:ext uri="{BB962C8B-B14F-4D97-AF65-F5344CB8AC3E}">
        <p14:creationId xmlns:p14="http://schemas.microsoft.com/office/powerpoint/2010/main" val="266186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CED1441-E112-874B-0B6A-FF56A734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134" y="365125"/>
            <a:ext cx="5920664" cy="1807305"/>
          </a:xfrm>
        </p:spPr>
        <p:txBody>
          <a:bodyPr>
            <a:normAutofit/>
          </a:bodyPr>
          <a:lstStyle/>
          <a:p>
            <a:r>
              <a:rPr lang="he-I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פרמטרים של כל משחק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5" name="Picture 4" descr="חלקי משחק איקס מיקס דריקס ממתכת">
            <a:extLst>
              <a:ext uri="{FF2B5EF4-FFF2-40B4-BE49-F238E27FC236}">
                <a16:creationId xmlns:a16="http://schemas.microsoft.com/office/drawing/2014/main" id="{CC54A38B-5167-FDF3-3C10-2CDA88180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2332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8F373E-4151-6264-1395-66DC4D39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he-I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שם המשחק.</a:t>
            </a:r>
          </a:p>
          <a:p>
            <a:r>
              <a:rPr lang="he-I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דירוג המשחק </a:t>
            </a:r>
          </a:p>
          <a:p>
            <a:r>
              <a:rPr lang="he-I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כמות אנשים שדירגו</a:t>
            </a:r>
          </a:p>
          <a:p>
            <a:r>
              <a:rPr lang="he-I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שם המוכר של המשחק וכדומה...</a:t>
            </a:r>
            <a:endParaRPr lang="he-I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75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F61F0A1-37B3-A21A-84D0-544B6FC23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" r="-1" b="579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861598C-9BE2-C0D9-A715-C6E47DAE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he-I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מקורות הנתונים והרכשה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2A06FE-0E32-1F03-93CD-9FC360A2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השתמשנו בספריית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BeautifulSoup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בה השתמשנו בסוג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crawling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לחילוץ כל הנתונים שאנחנו צריכים.</a:t>
            </a:r>
          </a:p>
          <a:p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404791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089ACD9-3DE5-C619-FF7D-E0FE83368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5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9F47979-11C8-93E8-A0F9-4CCA2A1A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587" y="276225"/>
            <a:ext cx="5155261" cy="838166"/>
          </a:xfrm>
        </p:spPr>
        <p:txBody>
          <a:bodyPr anchor="t">
            <a:normAutofit/>
          </a:bodyPr>
          <a:lstStyle/>
          <a:p>
            <a:r>
              <a:rPr lang="he-I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ניתוח ראשוני וטיוב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A6DAA8-164B-8416-6D87-F62485325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354" y="932155"/>
            <a:ext cx="7047494" cy="2041864"/>
          </a:xfrm>
        </p:spPr>
        <p:txBody>
          <a:bodyPr>
            <a:normAutofit/>
          </a:bodyPr>
          <a:lstStyle/>
          <a:p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יצירת דאטה פריים -  כל שורה זה משחק.</a:t>
            </a:r>
          </a:p>
          <a:p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מחיקת עמודות שחסרות בהם נתונים.</a:t>
            </a:r>
          </a:p>
          <a:p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צמצום מספרי שורות בהן היו כפילויות של משחקים.</a:t>
            </a:r>
          </a:p>
          <a:p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העברת משתני מחרוזת למשתנים נומריים.</a:t>
            </a:r>
          </a:p>
          <a:p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משחקים שלא דורגו קיבלו דירוג של 0 בעזרת הפונקציה </a:t>
            </a:r>
            <a:r>
              <a:rPr lang="en-U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fillna</a:t>
            </a:r>
            <a:r>
              <a:rPr lang="he-IL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4728FF0-DE86-BC27-BF7C-B9FF93496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3171826"/>
            <a:ext cx="11359896" cy="30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F46CA1E-F206-68C1-8B16-EDD2313A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ויזואליזציה ו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1402CE9-F2A2-C486-8CFE-401468896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3" y="1186274"/>
            <a:ext cx="7080196" cy="4485452"/>
          </a:xfr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BF271D4-3B59-30FF-0B21-F060093276B4}"/>
              </a:ext>
            </a:extLst>
          </p:cNvPr>
          <p:cNvSpPr txBox="1"/>
          <p:nvPr/>
        </p:nvSpPr>
        <p:spPr>
          <a:xfrm>
            <a:off x="5512308" y="408471"/>
            <a:ext cx="61929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שילוב של עמודת ה</a:t>
            </a:r>
            <a:r>
              <a:rPr lang="en-US" dirty="0"/>
              <a:t> Rating &amp; Rating Amount</a:t>
            </a:r>
            <a:r>
              <a:rPr lang="he-IL" dirty="0"/>
              <a:t> ובדיקה עבור </a:t>
            </a:r>
            <a:r>
              <a:rPr lang="en-US" dirty="0"/>
              <a:t>outliers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18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DE4D34-6713-F5BF-5724-2C30D5F0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ויזואליזציה ו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02A1C05-A002-101B-44B9-E92ECDCEC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75" y="1929325"/>
            <a:ext cx="7139129" cy="3796699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9C95E7E-6EB2-A9E6-DD30-D66C6E260872}"/>
              </a:ext>
            </a:extLst>
          </p:cNvPr>
          <p:cNvSpPr txBox="1"/>
          <p:nvPr/>
        </p:nvSpPr>
        <p:spPr>
          <a:xfrm>
            <a:off x="5175115" y="428017"/>
            <a:ext cx="6313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עמודות </a:t>
            </a:r>
            <a:r>
              <a:rPr lang="en-US" dirty="0"/>
              <a:t>Rating &amp; Rating Amount </a:t>
            </a:r>
            <a:r>
              <a:rPr lang="he-IL" dirty="0"/>
              <a:t> בנפרד </a:t>
            </a:r>
          </a:p>
        </p:txBody>
      </p:sp>
    </p:spTree>
    <p:extLst>
      <p:ext uri="{BB962C8B-B14F-4D97-AF65-F5344CB8AC3E}">
        <p14:creationId xmlns:p14="http://schemas.microsoft.com/office/powerpoint/2010/main" val="340808301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270</Words>
  <Application>Microsoft Office PowerPoint</Application>
  <PresentationFormat>מסך רחב</PresentationFormat>
  <Paragraphs>38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ערכת נושא Office</vt:lpstr>
      <vt:lpstr>פרויקט מדעי הנתונים</vt:lpstr>
      <vt:lpstr>הקדמה</vt:lpstr>
      <vt:lpstr>מקורות נתונים והרכשה</vt:lpstr>
      <vt:lpstr>דוגמא למשחק</vt:lpstr>
      <vt:lpstr>פרמטרים של כל משחק</vt:lpstr>
      <vt:lpstr>מקורות הנתונים והרכשה</vt:lpstr>
      <vt:lpstr>ניתוח ראשוני וטיוב</vt:lpstr>
      <vt:lpstr>ויזואליזציה וEDA </vt:lpstr>
      <vt:lpstr>ויזואליזציה וEDA </vt:lpstr>
      <vt:lpstr>ויזואליזציה וEDA </vt:lpstr>
      <vt:lpstr>בחירת שיטת עבודה </vt:lpstr>
      <vt:lpstr>סיכום ומסקנות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מדעי הנתונים</dc:title>
  <dc:creator>Tal Damari</dc:creator>
  <cp:lastModifiedBy>Tomer Edelsberg</cp:lastModifiedBy>
  <cp:revision>26</cp:revision>
  <dcterms:created xsi:type="dcterms:W3CDTF">2023-01-28T12:24:21Z</dcterms:created>
  <dcterms:modified xsi:type="dcterms:W3CDTF">2023-02-13T19:48:52Z</dcterms:modified>
</cp:coreProperties>
</file>